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D8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C31343C-74C7-4B1C-9A85-022FA572DBFE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69F6405-D4AA-41B9-B9FA-3D25541BBA3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1343C-74C7-4B1C-9A85-022FA572DBFE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F6405-D4AA-41B9-B9FA-3D25541BB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1343C-74C7-4B1C-9A85-022FA572DBFE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F6405-D4AA-41B9-B9FA-3D25541BB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1343C-74C7-4B1C-9A85-022FA572DBFE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F6405-D4AA-41B9-B9FA-3D25541BB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C31343C-74C7-4B1C-9A85-022FA572DBFE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69F6405-D4AA-41B9-B9FA-3D25541BBA3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1343C-74C7-4B1C-9A85-022FA572DBFE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69F6405-D4AA-41B9-B9FA-3D25541BBA3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1343C-74C7-4B1C-9A85-022FA572DBFE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69F6405-D4AA-41B9-B9FA-3D25541BB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1343C-74C7-4B1C-9A85-022FA572DBFE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F6405-D4AA-41B9-B9FA-3D25541BBA3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1343C-74C7-4B1C-9A85-022FA572DBFE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F6405-D4AA-41B9-B9FA-3D25541BBA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C31343C-74C7-4B1C-9A85-022FA572DBFE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69F6405-D4AA-41B9-B9FA-3D25541BBA3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C31343C-74C7-4B1C-9A85-022FA572DBFE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69F6405-D4AA-41B9-B9FA-3D25541BBA3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C31343C-74C7-4B1C-9A85-022FA572DBFE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69F6405-D4AA-41B9-B9FA-3D25541BBA3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Lucida Sans" pitchFamily="34" charset="0"/>
              </a:rPr>
              <a:t>Land of Canaan</a:t>
            </a:r>
            <a:endParaRPr lang="en-US" b="1" dirty="0">
              <a:latin typeface="Lucida Sans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685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“Every place that the sole of your foot shall thread upon, that have I given unto you…” Joshua 1:3-4</a:t>
            </a:r>
            <a:endParaRPr lang="en-US" dirty="0"/>
          </a:p>
        </p:txBody>
      </p:sp>
      <p:pic>
        <p:nvPicPr>
          <p:cNvPr id="5" name="Picture 4" descr="Descendents of Ham-Egyptia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0" y="4173884"/>
            <a:ext cx="9296400" cy="253171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705600" y="4419600"/>
            <a:ext cx="7620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71800" y="3733800"/>
            <a:ext cx="838200" cy="369332"/>
          </a:xfrm>
          <a:prstGeom prst="rect">
            <a:avLst/>
          </a:prstGeom>
          <a:solidFill>
            <a:schemeClr val="tx1"/>
          </a:solidFill>
          <a:ln w="158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2D86"/>
                </a:solidFill>
                <a:latin typeface="Lucida Sans" pitchFamily="34" charset="0"/>
              </a:rPr>
              <a:t>Noah</a:t>
            </a:r>
            <a:endParaRPr lang="en-US" b="1" dirty="0">
              <a:solidFill>
                <a:srgbClr val="002D86"/>
              </a:solidFill>
              <a:latin typeface="Lucida Sans" pitchFamily="34" charset="0"/>
            </a:endParaRPr>
          </a:p>
        </p:txBody>
      </p:sp>
      <p:cxnSp>
        <p:nvCxnSpPr>
          <p:cNvPr id="9" name="Elbow Connector 8"/>
          <p:cNvCxnSpPr>
            <a:stCxn id="7" idx="3"/>
          </p:cNvCxnSpPr>
          <p:nvPr/>
        </p:nvCxnSpPr>
        <p:spPr>
          <a:xfrm>
            <a:off x="3810000" y="3918466"/>
            <a:ext cx="609600" cy="348734"/>
          </a:xfrm>
          <a:prstGeom prst="bentConnector3">
            <a:avLst>
              <a:gd name="adj1" fmla="val 50000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and of Canaan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-41275"/>
            <a:ext cx="4876800" cy="6899275"/>
          </a:xfrm>
        </p:spPr>
      </p:pic>
      <p:sp>
        <p:nvSpPr>
          <p:cNvPr id="5" name="TextBox 4"/>
          <p:cNvSpPr txBox="1"/>
          <p:nvPr/>
        </p:nvSpPr>
        <p:spPr>
          <a:xfrm>
            <a:off x="5791200" y="381000"/>
            <a:ext cx="25186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EAEBDE">
                    <a:tint val="100000"/>
                    <a:shade val="90000"/>
                    <a:satMod val="250000"/>
                    <a:alpha val="100000"/>
                  </a:srgb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Lucida Sans" pitchFamily="34" charset="0"/>
                <a:ea typeface="+mj-ea"/>
                <a:cs typeface="+mj-cs"/>
              </a:rPr>
              <a:t>Canaan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2133600"/>
            <a:ext cx="228780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>
                <a:latin typeface="Arabic Typesetting" pitchFamily="66" charset="-78"/>
                <a:cs typeface="Arabic Typesetting" pitchFamily="66" charset="-78"/>
              </a:rPr>
              <a:t>Hittites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latin typeface="Arabic Typesetting" pitchFamily="66" charset="-78"/>
                <a:cs typeface="Arabic Typesetting" pitchFamily="66" charset="-78"/>
              </a:rPr>
              <a:t>Phoenicians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err="1" smtClean="0">
                <a:latin typeface="Arabic Typesetting" pitchFamily="66" charset="-78"/>
                <a:cs typeface="Arabic Typesetting" pitchFamily="66" charset="-78"/>
              </a:rPr>
              <a:t>Arameans</a:t>
            </a:r>
            <a:endParaRPr lang="en-US" sz="4400" dirty="0" smtClean="0">
              <a:latin typeface="Arabic Typesetting" pitchFamily="66" charset="-78"/>
              <a:cs typeface="Arabic Typesetting" pitchFamily="66" charset="-78"/>
            </a:endParaRP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latin typeface="Arabic Typesetting" pitchFamily="66" charset="-78"/>
                <a:cs typeface="Arabic Typesetting" pitchFamily="66" charset="-78"/>
              </a:rPr>
              <a:t>Hebrews</a:t>
            </a:r>
            <a:endParaRPr lang="en-US" sz="44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ye-murex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583" y="1524000"/>
            <a:ext cx="5394634" cy="4953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0" name="Picture 9" descr="Phoenician purp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752600"/>
            <a:ext cx="6350000" cy="42291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Phoenicians</a:t>
            </a:r>
            <a:endParaRPr lang="en-US" dirty="0"/>
          </a:p>
        </p:txBody>
      </p:sp>
      <p:pic>
        <p:nvPicPr>
          <p:cNvPr id="6" name="Picture 5" descr="Cedar-of-Lebanon,-adr090510670-bibleplac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1524000"/>
            <a:ext cx="7467600" cy="496595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7" name="Picture 6" descr="gold_plates_frame_Phoenician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1676400"/>
            <a:ext cx="4572000" cy="4572000"/>
          </a:xfrm>
          <a:prstGeom prst="rect">
            <a:avLst/>
          </a:prstGeom>
        </p:spPr>
      </p:pic>
      <p:pic>
        <p:nvPicPr>
          <p:cNvPr id="8" name="Picture 7" descr="alphabet_phoenician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9200" y="2362200"/>
            <a:ext cx="3714750" cy="3057525"/>
          </a:xfrm>
          <a:prstGeom prst="rect">
            <a:avLst/>
          </a:prstGeom>
        </p:spPr>
      </p:pic>
      <p:pic>
        <p:nvPicPr>
          <p:cNvPr id="11" name="Picture 10" descr="PhoenicianTrad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0600" y="1418429"/>
            <a:ext cx="7057994" cy="52871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Lucida Sans" pitchFamily="34" charset="0"/>
              </a:rPr>
              <a:t>Tyre</a:t>
            </a:r>
            <a:endParaRPr lang="en-US" dirty="0">
              <a:latin typeface="Lucida Sans" pitchFamily="34" charset="0"/>
            </a:endParaRPr>
          </a:p>
        </p:txBody>
      </p:sp>
      <p:pic>
        <p:nvPicPr>
          <p:cNvPr id="3" name="Picture 2" descr="tyr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0"/>
            <a:ext cx="8983978" cy="6858000"/>
          </a:xfrm>
          <a:prstGeom prst="rect">
            <a:avLst/>
          </a:prstGeom>
        </p:spPr>
      </p:pic>
      <p:pic>
        <p:nvPicPr>
          <p:cNvPr id="4" name="Picture 3" descr="tyre_today_satelli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524000"/>
            <a:ext cx="8212228" cy="4876800"/>
          </a:xfrm>
          <a:prstGeom prst="rect">
            <a:avLst/>
          </a:prstGeom>
        </p:spPr>
      </p:pic>
      <p:pic>
        <p:nvPicPr>
          <p:cNvPr id="5" name="Picture 4" descr="Tyre Ruin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02" y="1447800"/>
            <a:ext cx="7984998" cy="5064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042182"/>
          </a:xfrm>
        </p:spPr>
        <p:txBody>
          <a:bodyPr/>
          <a:lstStyle/>
          <a:p>
            <a:r>
              <a:rPr lang="en-US" dirty="0" err="1" smtClean="0">
                <a:latin typeface="Lucida Sans" pitchFamily="34" charset="0"/>
              </a:rPr>
              <a:t>Arameans</a:t>
            </a:r>
            <a:r>
              <a:rPr lang="en-US" dirty="0" smtClean="0">
                <a:latin typeface="Lucida Sans" pitchFamily="34" charset="0"/>
              </a:rPr>
              <a:t> (Syrians)</a:t>
            </a:r>
            <a:endParaRPr lang="en-US" dirty="0">
              <a:latin typeface="Lucida Sans" pitchFamily="34" charset="0"/>
            </a:endParaRPr>
          </a:p>
        </p:txBody>
      </p:sp>
      <p:pic>
        <p:nvPicPr>
          <p:cNvPr id="3" name="Picture 2" descr="Tyre &amp; Syr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95400"/>
            <a:ext cx="3550920" cy="5377107"/>
          </a:xfrm>
          <a:prstGeom prst="rect">
            <a:avLst/>
          </a:prstGeom>
        </p:spPr>
      </p:pic>
      <p:pic>
        <p:nvPicPr>
          <p:cNvPr id="4" name="Picture 3" descr="Syria toda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1297329"/>
            <a:ext cx="5168153" cy="5560671"/>
          </a:xfrm>
          <a:prstGeom prst="rect">
            <a:avLst/>
          </a:prstGeom>
        </p:spPr>
      </p:pic>
      <p:pic>
        <p:nvPicPr>
          <p:cNvPr id="5" name="Picture 4" descr="Aramean Invasi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1295400"/>
            <a:ext cx="3540442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042182"/>
          </a:xfrm>
        </p:spPr>
        <p:txBody>
          <a:bodyPr/>
          <a:lstStyle/>
          <a:p>
            <a:r>
              <a:rPr lang="en-US" dirty="0" smtClean="0">
                <a:latin typeface="Lucida Sans" pitchFamily="34" charset="0"/>
              </a:rPr>
              <a:t>Hebrews</a:t>
            </a:r>
            <a:endParaRPr lang="en-US" dirty="0">
              <a:latin typeface="Lucida Sans" pitchFamily="34" charset="0"/>
            </a:endParaRPr>
          </a:p>
        </p:txBody>
      </p:sp>
      <p:pic>
        <p:nvPicPr>
          <p:cNvPr id="4" name="Picture 3" descr="Abraham family tr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7987" y="533400"/>
            <a:ext cx="9281987" cy="632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196</TotalTime>
  <Words>38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Land of Canaan</vt:lpstr>
      <vt:lpstr>Slide 2</vt:lpstr>
      <vt:lpstr>Phoenicians</vt:lpstr>
      <vt:lpstr>Tyre</vt:lpstr>
      <vt:lpstr>Arameans (Syrians)</vt:lpstr>
      <vt:lpstr>Hebrews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 of Canaan</dc:title>
  <dc:creator>Rebecca Lopez</dc:creator>
  <cp:lastModifiedBy>Rebecca Lopez</cp:lastModifiedBy>
  <cp:revision>6</cp:revision>
  <dcterms:created xsi:type="dcterms:W3CDTF">2013-09-20T05:31:42Z</dcterms:created>
  <dcterms:modified xsi:type="dcterms:W3CDTF">2013-09-20T08:47:51Z</dcterms:modified>
</cp:coreProperties>
</file>